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5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27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5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66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2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8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9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4E5C-8A10-41A1-B418-84C0091FDA3B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AD22-D181-4C51-848E-4D156BA56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1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8425" y="3627120"/>
            <a:ext cx="9144000" cy="1524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Электронная игра «Что растет на огороде»</a:t>
            </a:r>
          </a:p>
          <a:p>
            <a:r>
              <a:rPr lang="ru-RU" dirty="0" smtClean="0"/>
              <a:t>Составитель: Атаманова О. Н.</a:t>
            </a:r>
          </a:p>
          <a:p>
            <a:endParaRPr lang="ru-RU" dirty="0"/>
          </a:p>
        </p:txBody>
      </p:sp>
      <p:pic>
        <p:nvPicPr>
          <p:cNvPr id="1026" name="Picture 2" descr="http://pedsovet.su/_ld/431/90599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9640" y="2011680"/>
            <a:ext cx="789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Электронная игра: «Что растет в огороде»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26280" y="362712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Составитель: Атаманова О. 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14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827" y="1461453"/>
            <a:ext cx="23440093" cy="16122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lib.podelise.ru/tw_files2/urls_16/3/d-2085/img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89" y="2505075"/>
            <a:ext cx="4912784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ontent.foto.my.mail.ru/mail/g810/_blogs/i-163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05075"/>
            <a:ext cx="5183188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lektro-shoker.ru/wp-content/uploads/2015/05/0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4" y="0"/>
            <a:ext cx="9979025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155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003" y="1401445"/>
            <a:ext cx="19432823" cy="182768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lh6.ggpht.com/dKbTLVZmIVwgsIEuNBjiM7hq3mzGX9wM3CrPq8Lco4hfzVcwAvNzG-9DOO14YAy_Jg=h9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2514600"/>
            <a:ext cx="5181600" cy="342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radugavd.ru/d/63369/d/18_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42294"/>
            <a:ext cx="518160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tihi.ru/pics/2014/07/01/56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20" y="-23495"/>
            <a:ext cx="3520439" cy="284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tanyakiseleva.ru/wp-content/uploads/2013/05/sipleno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4" y="640080"/>
            <a:ext cx="4943156" cy="554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fotohomka.ru/images/Jan/11/884d7dc1433c1ef373372a4bfb87a8a1/mini_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918" y="365125"/>
            <a:ext cx="5338921" cy="579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4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1440" y="4019551"/>
            <a:ext cx="11982788" cy="11586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s2.mzstatic.com/image/thumb/Purple/v4/c2/b5/1d/c2b51d9a-0af2-8c38-c62e-9a0c69593e1a/source/512x512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299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369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5</cp:revision>
  <dcterms:created xsi:type="dcterms:W3CDTF">2016-06-26T23:32:00Z</dcterms:created>
  <dcterms:modified xsi:type="dcterms:W3CDTF">2016-06-27T00:04:13Z</dcterms:modified>
</cp:coreProperties>
</file>